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6/20/2025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Advancing Knowledge from Multidisciplinary Research in Engineering, Technology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Science 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ICAKMRETS-2025)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Manas IT\Desktop\1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354460"/>
            <a:ext cx="3071802" cy="98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7" name="Picture 2" descr="C:\Users\Manas IT\Desktop\1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06" y="354460"/>
            <a:ext cx="3071802" cy="98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4460"/>
            <a:ext cx="3071802" cy="98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4460"/>
            <a:ext cx="3071802" cy="98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4460"/>
            <a:ext cx="3071802" cy="98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4460"/>
            <a:ext cx="3071802" cy="98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Manas IT\Desktop\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4460"/>
            <a:ext cx="3071802" cy="98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Advancing Knowledge from Multidisciplinary Research in Engineering, Technology and Science (ICAKMRETS-2025)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Manas IT\Desktop\1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354460"/>
            <a:ext cx="3071802" cy="9851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Words>226</Words>
  <Application>Microsoft Office PowerPoint</Application>
  <PresentationFormat>On-screen Show (4:3)</PresentationFormat>
  <Paragraphs>27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71</cp:revision>
  <dcterms:created xsi:type="dcterms:W3CDTF">2017-12-21T10:51:09Z</dcterms:created>
  <dcterms:modified xsi:type="dcterms:W3CDTF">2025-06-20T07:03:19Z</dcterms:modified>
</cp:coreProperties>
</file>